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AB164-26A0-4DE6-A228-F351F53AD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C4CD93-A8E8-420E-BB68-129EC1BE9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604D0-87CA-4855-BDC9-E562B4D7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6F540-F730-4D5C-805E-5875FAF2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5B0A97-4E8C-402F-BB04-2D247182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879D0-F799-4207-A643-3FFA4741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3D5E6E-2B16-4030-807A-67835CB8A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FB8BE2-A08F-4915-826A-4F6E1F8F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59F4A-E54A-48CA-B759-11F03221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8D4D6-FE50-443F-9308-247B98E9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35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04DA39-34FC-4675-99F9-9DD46BCA0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51F93C-4233-4270-9304-56826DDFA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443F8-8442-43B6-B686-DB50F952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BD6F0-85B2-424A-894C-56F5F0C9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5D11E-D81E-49D1-82E5-D508D34F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9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3F321-3FAF-478D-AB4A-846E4182D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C0FF8-0CEB-4DFB-85B6-21513E87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CCC2B-C814-4700-8058-F4FF09CC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B6A54F-830F-44AF-804D-330BFDB9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F540C-0F5C-46C0-A4E5-939100AA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3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F3802-6CD5-415A-8C7D-1E2C4775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D48717-1207-4372-A37C-35064D224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970FE-D2E5-4818-ABBD-3AFEE319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D1B89-F345-4CFB-BA57-0410025C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11728-2250-4FC2-893F-A5B5F80B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9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4D652-1127-4614-8C95-B7E11D0E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E97B7-43EF-45AC-AD5A-A32792708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F7EDB9-DE6E-450B-84F6-6C0981A0C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9C3787-20A1-4D0A-8866-CA13E075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020B81-B9D0-4664-9EFA-DFD642D6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B8D4A8-416C-406E-A4D7-4AD4BDF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9BAEB-A679-43E2-99F1-23660F9B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2B4A5E-CF7C-4B6F-ABB1-56D702BB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4C97AF-AA23-4AF6-A432-0BBA61B99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F816AE-DB49-42D4-8398-5800C9F3D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325A4C-3911-4617-8FE5-E8A4F1414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FC764D-0561-4CE2-B61C-433F1C34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06A403-46DD-47A4-958A-87F47B47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9B3513-D83E-4183-8753-5E1E0074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12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62067-6D90-4B93-9A34-33292D5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10940A-DE42-4EDB-8EBF-F7FB9896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A543FE-53D7-4B74-B8E4-CB770ED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66A67B-6C80-446D-88DD-1E71988F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9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6B68FF-37E0-4693-926C-5D31944C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AAEA07-7013-4C5E-999E-AE11E480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D1973-F43E-4D3A-93E4-DEE747CF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0D9C4-6127-4800-A00E-3553E8FE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C52CB-FC09-497B-BED9-4580F9037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B5D336-8ED6-4076-B26E-662100697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B7E201-9297-4CE1-87C7-E3DFE51F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B6609-F6BD-458F-86B5-7297C120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0D5EA9-BAA3-4794-AB32-23B35ED3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567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64CF1-DEB0-465B-8F32-A7F8250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C28E31-7ED1-4F9A-8446-A2761190A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F6EDAC-916D-4891-9BDF-C6C3B4E06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28C61B-4D55-4A66-9688-83E3E9B7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18B37C-21EF-478E-9620-6D7E07A9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5C7D9-2E16-4045-8829-8F94E2D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1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47B72F-6834-4729-93AA-76E2DDD7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9ABEBE-7AB9-4D66-8281-F924C2B9E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E6F75-7B6E-4CE0-A569-A8928DDA8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D648C-F076-4F2E-8976-3606188281ED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4032B-7704-46A6-8630-B402B66EC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03AD0-326B-4C7A-9BC2-C36694B66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0AC6-5A35-4A1C-9F8B-CD396B93A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1B1FBA-EBDF-47D5-8A53-830F0F409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zh-CN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Understanding the in-camera image processing pipeline for computer vision</a:t>
            </a:r>
            <a:endParaRPr lang="en-US" altLang="zh-CN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534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7288F8-FA96-4D59-9BB2-58858BC9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803682"/>
            <a:ext cx="10333615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9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E377E5-4DC7-42CE-8EBF-0EECC9F2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76" y="335134"/>
            <a:ext cx="9662997" cy="33683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0BA5F3-079C-4946-865D-67E7CD5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16" y="3968007"/>
            <a:ext cx="6774767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E75A2F-55A0-4533-93D9-F4C522DE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84" y="788441"/>
            <a:ext cx="98230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BA4B3-9DA8-4D76-A97F-DF8222D4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632282"/>
            <a:ext cx="10333615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BCD04D-4BB2-4111-9B1A-5389EB97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15" y="466560"/>
            <a:ext cx="7605419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C09EF3-1817-4D72-B472-DA202542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2" y="731286"/>
            <a:ext cx="9861135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6AAB66-D378-4357-BB6E-EACB2392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5" y="982768"/>
            <a:ext cx="10036410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7630A7-E64D-47B6-B763-CFFA56A1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6" y="1123750"/>
            <a:ext cx="10463167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170FCC-A789-472B-970B-720B4003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7" y="417080"/>
            <a:ext cx="10447925" cy="2651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0D9AE5-7558-49CE-B741-B7F16BFD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10" y="3069070"/>
            <a:ext cx="9655377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9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B2352D-06BB-40BD-878F-6F3E69C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0" y="281667"/>
            <a:ext cx="10158340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9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914492-9639-4577-9D0E-182E1F52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20" y="1612517"/>
            <a:ext cx="7979712" cy="45726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EA9E2C-0075-48EE-A62B-72A577223963}"/>
              </a:ext>
            </a:extLst>
          </p:cNvPr>
          <p:cNvSpPr/>
          <p:nvPr/>
        </p:nvSpPr>
        <p:spPr>
          <a:xfrm>
            <a:off x="922867" y="412188"/>
            <a:ext cx="9826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Gill Sans MT" panose="020B0502020104020203" pitchFamily="34" charset="0"/>
              </a:rPr>
              <a:t>Simple models of a camera assumes an image is a “quantitative measurement” of scene radiance.</a:t>
            </a:r>
          </a:p>
          <a:p>
            <a:r>
              <a:rPr lang="en-US" altLang="zh-CN" sz="2400" dirty="0">
                <a:latin typeface="Gill Sans MT" panose="020B0502020104020203" pitchFamily="34" charset="0"/>
              </a:rPr>
              <a:t>This assumption is made often in computer vision.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4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E0DFDC-487D-48D0-B373-CA3745CF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50" y="310011"/>
            <a:ext cx="10143099" cy="38712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80E06E-79E6-451D-B7BE-2ADB8042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29" y="4200356"/>
            <a:ext cx="8756139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254177-F4B6-4008-BC3B-3E6F3ACF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5" y="1078026"/>
            <a:ext cx="10257409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A3139A-A0F9-4372-A468-B357C683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3" y="822734"/>
            <a:ext cx="10318374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6A5D6-2188-4E50-8107-94882116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40" y="373115"/>
            <a:ext cx="852751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BD74F6-0928-4BFE-8E0E-DBE3E9E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80" y="363747"/>
            <a:ext cx="9807790" cy="24919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068F20-41E0-4F1B-9950-E3DB8316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32" y="2855703"/>
            <a:ext cx="893903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2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7DCD4C-B1CE-4632-B900-3333C851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71" y="449322"/>
            <a:ext cx="1012785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D5FE4-956C-4679-8812-09422230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658890"/>
            <a:ext cx="9495343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D06A1B-70AA-4B84-960B-DA0D77FD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8" y="807493"/>
            <a:ext cx="1088992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1AEB78-82D9-41F2-A51E-005DFB28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9261"/>
            <a:ext cx="10515600" cy="35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9DD3FF-FB4D-47AA-9B07-9F27F495F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264237"/>
            <a:ext cx="9267825" cy="61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8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901B2-F098-4A57-A3A3-43C4974A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01" y="76200"/>
            <a:ext cx="961523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DECE0D-0ECD-44A6-9B39-D82195A9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37" y="883699"/>
            <a:ext cx="10447925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4A2AF8-99B1-40C3-BA56-E87E5489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23" y="677950"/>
            <a:ext cx="9038103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58707D-B92E-4011-96BE-14B27C52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517907"/>
            <a:ext cx="10935648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CB562F-8A2D-486F-BFB3-4C461A80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609355"/>
            <a:ext cx="11133785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27</Words>
  <Application>Microsoft Office PowerPoint</Application>
  <PresentationFormat>宽屏</PresentationFormat>
  <Paragraphs>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Gill Sans MT</vt:lpstr>
      <vt:lpstr>Office 主题​​</vt:lpstr>
      <vt:lpstr>  Understanding the in-camera image processing pipeline for computer vision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Understanding color &amp; the in-camera image processing pipeline for computer vision</dc:title>
  <dc:creator>Yuan ZhiHao</dc:creator>
  <cp:lastModifiedBy>Yuan ZhiHao</cp:lastModifiedBy>
  <cp:revision>10</cp:revision>
  <dcterms:created xsi:type="dcterms:W3CDTF">2020-03-19T08:05:48Z</dcterms:created>
  <dcterms:modified xsi:type="dcterms:W3CDTF">2020-03-19T13:24:48Z</dcterms:modified>
</cp:coreProperties>
</file>